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0" r:id="rId3"/>
    <p:sldId id="311" r:id="rId4"/>
    <p:sldId id="308" r:id="rId5"/>
    <p:sldId id="307" r:id="rId6"/>
    <p:sldId id="299" r:id="rId7"/>
    <p:sldId id="306" r:id="rId8"/>
    <p:sldId id="300" r:id="rId9"/>
    <p:sldId id="305" r:id="rId10"/>
    <p:sldId id="301" r:id="rId11"/>
    <p:sldId id="285" r:id="rId12"/>
    <p:sldId id="287" r:id="rId13"/>
    <p:sldId id="294" r:id="rId14"/>
    <p:sldId id="289" r:id="rId15"/>
    <p:sldId id="293" r:id="rId16"/>
    <p:sldId id="295" r:id="rId17"/>
    <p:sldId id="298" r:id="rId18"/>
    <p:sldId id="292" r:id="rId19"/>
    <p:sldId id="291" r:id="rId20"/>
    <p:sldId id="304" r:id="rId21"/>
    <p:sldId id="283" r:id="rId22"/>
    <p:sldId id="284" r:id="rId23"/>
    <p:sldId id="288" r:id="rId24"/>
    <p:sldId id="276" r:id="rId25"/>
    <p:sldId id="279" r:id="rId26"/>
    <p:sldId id="278" r:id="rId27"/>
    <p:sldId id="280" r:id="rId28"/>
    <p:sldId id="282" r:id="rId29"/>
    <p:sldId id="268" r:id="rId30"/>
    <p:sldId id="267" r:id="rId31"/>
    <p:sldId id="266" r:id="rId32"/>
    <p:sldId id="265" r:id="rId33"/>
    <p:sldId id="258" r:id="rId34"/>
    <p:sldId id="263" r:id="rId35"/>
    <p:sldId id="264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09"/>
            <p14:sldId id="310"/>
            <p14:sldId id="311"/>
          </p14:sldIdLst>
        </p14:section>
        <p14:section name="Prev" id="{39829FD6-E9DF-4463-B96F-1C4E7147F0C6}">
          <p14:sldIdLst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37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75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77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76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8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129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77.png"/><Relationship Id="rId5" Type="http://schemas.openxmlformats.org/officeDocument/2006/relationships/image" Target="../media/image132.png"/><Relationship Id="rId15" Type="http://schemas.openxmlformats.org/officeDocument/2006/relationships/image" Target="../media/image140.png"/><Relationship Id="rId10" Type="http://schemas.openxmlformats.org/officeDocument/2006/relationships/image" Target="../media/image7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9" Type="http://schemas.openxmlformats.org/officeDocument/2006/relationships/image" Target="../media/image139.pn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42" Type="http://schemas.openxmlformats.org/officeDocument/2006/relationships/image" Target="../media/image187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41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5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png"/><Relationship Id="rId18" Type="http://schemas.openxmlformats.org/officeDocument/2006/relationships/image" Target="../media/image205.png"/><Relationship Id="rId26" Type="http://schemas.openxmlformats.org/officeDocument/2006/relationships/image" Target="../media/image141.png"/><Relationship Id="rId39" Type="http://schemas.openxmlformats.org/officeDocument/2006/relationships/image" Target="../media/image224.png"/><Relationship Id="rId21" Type="http://schemas.openxmlformats.org/officeDocument/2006/relationships/image" Target="../media/image208.png"/><Relationship Id="rId34" Type="http://schemas.openxmlformats.org/officeDocument/2006/relationships/image" Target="../media/image220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29" Type="http://schemas.openxmlformats.org/officeDocument/2006/relationships/image" Target="../media/image215.png"/><Relationship Id="rId41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24" Type="http://schemas.openxmlformats.org/officeDocument/2006/relationships/image" Target="../media/image211.png"/><Relationship Id="rId32" Type="http://schemas.openxmlformats.org/officeDocument/2006/relationships/image" Target="../media/image218.png"/><Relationship Id="rId37" Type="http://schemas.openxmlformats.org/officeDocument/2006/relationships/image" Target="../media/image142.png"/><Relationship Id="rId40" Type="http://schemas.openxmlformats.org/officeDocument/2006/relationships/image" Target="../media/image225.png"/><Relationship Id="rId5" Type="http://schemas.openxmlformats.org/officeDocument/2006/relationships/image" Target="../media/image193.png"/><Relationship Id="rId15" Type="http://schemas.openxmlformats.org/officeDocument/2006/relationships/image" Target="../media/image140.png"/><Relationship Id="rId23" Type="http://schemas.openxmlformats.org/officeDocument/2006/relationships/image" Target="../media/image210.png"/><Relationship Id="rId28" Type="http://schemas.openxmlformats.org/officeDocument/2006/relationships/image" Target="../media/image214.png"/><Relationship Id="rId36" Type="http://schemas.openxmlformats.org/officeDocument/2006/relationships/image" Target="../media/image222.png"/><Relationship Id="rId10" Type="http://schemas.openxmlformats.org/officeDocument/2006/relationships/image" Target="../media/image198.png"/><Relationship Id="rId19" Type="http://schemas.openxmlformats.org/officeDocument/2006/relationships/image" Target="../media/image206.png"/><Relationship Id="rId31" Type="http://schemas.openxmlformats.org/officeDocument/2006/relationships/image" Target="../media/image21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09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Relationship Id="rId35" Type="http://schemas.openxmlformats.org/officeDocument/2006/relationships/image" Target="../media/image221.png"/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12" Type="http://schemas.openxmlformats.org/officeDocument/2006/relationships/image" Target="../media/image200.png"/><Relationship Id="rId17" Type="http://schemas.openxmlformats.org/officeDocument/2006/relationships/image" Target="../media/image204.png"/><Relationship Id="rId25" Type="http://schemas.openxmlformats.org/officeDocument/2006/relationships/image" Target="../media/image212.png"/><Relationship Id="rId33" Type="http://schemas.openxmlformats.org/officeDocument/2006/relationships/image" Target="../media/image219.png"/><Relationship Id="rId38" Type="http://schemas.openxmlformats.org/officeDocument/2006/relationships/image" Target="../media/image2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135.png"/><Relationship Id="rId4" Type="http://schemas.openxmlformats.org/officeDocument/2006/relationships/image" Target="../media/image229.png"/><Relationship Id="rId9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134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3.png"/><Relationship Id="rId7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111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Relationship Id="rId9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6.png"/><Relationship Id="rId7" Type="http://schemas.openxmlformats.org/officeDocument/2006/relationships/image" Target="../media/image279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77.png"/><Relationship Id="rId9" Type="http://schemas.openxmlformats.org/officeDocument/2006/relationships/image" Target="../media/image2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1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37.png"/><Relationship Id="rId39" Type="http://schemas.openxmlformats.org/officeDocument/2006/relationships/image" Target="../media/image88.png"/><Relationship Id="rId21" Type="http://schemas.openxmlformats.org/officeDocument/2006/relationships/image" Target="../media/image71.png"/><Relationship Id="rId34" Type="http://schemas.openxmlformats.org/officeDocument/2006/relationships/image" Target="../media/image83.png"/><Relationship Id="rId42" Type="http://schemas.openxmlformats.org/officeDocument/2006/relationships/image" Target="../media/image91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40" Type="http://schemas.openxmlformats.org/officeDocument/2006/relationships/image" Target="../media/image89.png"/><Relationship Id="rId45" Type="http://schemas.openxmlformats.org/officeDocument/2006/relationships/image" Target="../media/image9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0.png"/><Relationship Id="rId44" Type="http://schemas.openxmlformats.org/officeDocument/2006/relationships/image" Target="../media/image93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43" Type="http://schemas.openxmlformats.org/officeDocument/2006/relationships/image" Target="../media/image92.png"/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46" Type="http://schemas.openxmlformats.org/officeDocument/2006/relationships/image" Target="../media/image95.png"/><Relationship Id="rId20" Type="http://schemas.openxmlformats.org/officeDocument/2006/relationships/image" Target="../media/image70.png"/><Relationship Id="rId41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08C9F-1FDD-B0F4-A24B-9FC966CA0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966" y="3842880"/>
            <a:ext cx="2326395" cy="24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05" y="2314044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Micelle / Cylinder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463523" y="2088368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3262212" y="205411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110067" y="64113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100D-6DA2-CECE-3118-FE1CD7D7C979}"/>
              </a:ext>
            </a:extLst>
          </p:cNvPr>
          <p:cNvSpPr txBox="1"/>
          <p:nvPr/>
        </p:nvSpPr>
        <p:spPr>
          <a:xfrm>
            <a:off x="6183212" y="205411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105, </a:t>
            </a:r>
            <a:br>
              <a:rPr lang="en-US" sz="1400" dirty="0"/>
            </a:br>
            <a:r>
              <a:rPr lang="en-US" sz="1400" dirty="0"/>
              <a:t>a = 0.05, x = 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99FBA-BBF8-34A7-F9B3-05FB8030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2" y="4781729"/>
            <a:ext cx="1433942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BB5E5-4CEC-0D47-3880-BA7AEA98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23" y="2585963"/>
            <a:ext cx="2209800" cy="2067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1FE0C9-EEED-ECE6-28E6-9FE8006BE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25" y="4865296"/>
            <a:ext cx="1603087" cy="1241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AD491-1605-95A2-BA80-DFE48116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845" y="2577334"/>
            <a:ext cx="2247902" cy="1989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0140" y="4834812"/>
            <a:ext cx="1433943" cy="1272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B0A43D-D084-3A56-20D5-7B36E2032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503" y="2577334"/>
            <a:ext cx="2139217" cy="20674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F65B58-6608-C3D9-36DE-C1AF00438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124" y="4862766"/>
            <a:ext cx="1433942" cy="10935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D82E8B-D031-8E17-58F5-8A965C260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4797" y="2664871"/>
            <a:ext cx="2139217" cy="19372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2B61C3-1182-7A9B-0123-CE51CC2102FF}"/>
              </a:ext>
            </a:extLst>
          </p:cNvPr>
          <p:cNvSpPr txBox="1"/>
          <p:nvPr/>
        </p:nvSpPr>
        <p:spPr>
          <a:xfrm>
            <a:off x="8957927" y="205411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140 </a:t>
            </a:r>
            <a:br>
              <a:rPr lang="en-US" sz="1400" dirty="0"/>
            </a:br>
            <a:r>
              <a:rPr lang="en-US" sz="1400" dirty="0"/>
              <a:t>a = 0.10, x = 1.0</a:t>
            </a:r>
          </a:p>
        </p:txBody>
      </p:sp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44158</TotalTime>
  <Words>709</Words>
  <Application>Microsoft Office PowerPoint</Application>
  <PresentationFormat>Widescreen</PresentationFormat>
  <Paragraphs>113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a040x170s020</vt:lpstr>
      <vt:lpstr>a040x170s010</vt:lpstr>
      <vt:lpstr>Micelle / Cylinder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208</cp:revision>
  <dcterms:created xsi:type="dcterms:W3CDTF">2023-07-26T17:49:20Z</dcterms:created>
  <dcterms:modified xsi:type="dcterms:W3CDTF">2025-01-24T02:12:12Z</dcterms:modified>
</cp:coreProperties>
</file>